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5"/>
  </p:handoutMasterIdLst>
  <p:sldIdLst>
    <p:sldId id="256" r:id="rId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60"/>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7" Type="http://schemas.openxmlformats.org/officeDocument/2006/relationships/viewProps" Target="viewProps.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04000"/>
            <a:ext cx="5342400" cy="4140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04000"/>
            <a:ext cx="5342400" cy="4140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397600"/>
            <a:ext cx="9799200" cy="11052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5040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ea"/>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9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9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9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9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tags" Target="../tags/tag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custDataLst>
              <p:tags r:id="rId1"/>
            </p:custDataLst>
          </p:nvPr>
        </p:nvSpPr>
        <p:spPr/>
        <p:txBody>
          <a:bodyPr/>
          <a:p>
            <a:r>
              <a:rPr lang="en-US" altLang="zh-CN"/>
              <a:t>Drevo</a:t>
            </a:r>
            <a:endParaRPr lang="en-US" altLang="zh-CN"/>
          </a:p>
        </p:txBody>
      </p:sp>
      <p:sp>
        <p:nvSpPr>
          <p:cNvPr id="3" name="副标题 2"/>
          <p:cNvSpPr>
            <a:spLocks noGrp="1"/>
          </p:cNvSpPr>
          <p:nvPr>
            <p:ph type="subTitle" idx="1"/>
            <p:custDataLst>
              <p:tags r:id="rId2"/>
            </p:custDataLst>
          </p:nvPr>
        </p:nvSpPr>
        <p:spPr>
          <a:xfrm>
            <a:off x="1198880" y="3560445"/>
            <a:ext cx="9799320" cy="1854200"/>
          </a:xfrm>
        </p:spPr>
        <p:txBody>
          <a:bodyPr>
            <a:normAutofit fontScale="60000"/>
          </a:bodyPr>
          <a:p>
            <a:r>
              <a:rPr lang="en-US" altLang="zh-CN"/>
              <a:t>Drevo is your daily nutrition companion. Log what you eat by breakfast, lunch, dinner, and snack, and see instant calories and macro totals with progress rings based on your goals. Browse the recipe book, favorite meals, and add plates to today in one tap. Need precision? Create custom foods and custom recipes with macros (P/F/C) and an optional photo. Want consistency? Use Copy yesterday’s meals to quickly bring your previous day’s entries into today. Set your daily targets in Settings, including calories, protein, fats, carbs, and water. </a:t>
            </a:r>
            <a:endParaRPr lang="en-US" altLang="zh-CN"/>
          </a:p>
        </p:txBody>
      </p:sp>
    </p:spTree>
    <p:custDataLst>
      <p:tags r:id="rId3"/>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UNIT_ISCONTENTSTITLE" val="0"/>
  <p:tag name="KSO_WM_UNIT_ISNUMDGMTITLE" val="0"/>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081_1*a*1"/>
  <p:tag name="KSO_WM_TEMPLATE_CATEGORY" val="custom"/>
  <p:tag name="KSO_WM_TEMPLATE_INDEX" val="20205081"/>
  <p:tag name="KSO_WM_UNIT_LAYERLEVEL" val="1"/>
  <p:tag name="KSO_WM_TAG_VERSION" val="1.0"/>
  <p:tag name="KSO_WM_BEAUTIFY_FLAG" val="#wm#"/>
</p:tagLst>
</file>

<file path=ppt/tags/tag64.xml><?xml version="1.0" encoding="utf-8"?>
<p:tagLst xmlns:p="http://schemas.openxmlformats.org/presentationml/2006/main">
  <p:tag name="KSO_WM_UNIT_ISCONTENTSTITLE" val="0"/>
  <p:tag name="KSO_WM_UNIT_ISNUMDGMTITLE" val="0"/>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Lst>
</file>

<file path=ppt/tags/tag6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苹方-简"/>
        <a:ea typeface="苹方-简"/>
        <a:cs typeface=""/>
      </a:majorFont>
      <a:minorFont>
        <a:latin typeface="苹方-简"/>
        <a:ea typeface="苹方-简"/>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WPS">
      <a:majorFont>
        <a:latin typeface="苹方-简"/>
        <a:ea typeface="苹方-简"/>
        <a:cs typeface=""/>
      </a:majorFont>
      <a:minorFont>
        <a:latin typeface="苹方-简"/>
        <a:ea typeface="苹方-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WPS">
      <a:majorFont>
        <a:latin typeface="苹方-简"/>
        <a:ea typeface="苹方-简"/>
        <a:cs typeface=""/>
      </a:majorFont>
      <a:minorFont>
        <a:latin typeface="苹方-简"/>
        <a:ea typeface="苹方-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551</Words>
  <Application>WPS 演示</Application>
  <PresentationFormat>宽屏</PresentationFormat>
  <Paragraphs>4</Paragraphs>
  <Slides>1</Slides>
  <Notes>4</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vt:i4>
      </vt:variant>
    </vt:vector>
  </HeadingPairs>
  <TitlesOfParts>
    <vt:vector size="12" baseType="lpstr">
      <vt:lpstr>Arial</vt:lpstr>
      <vt:lpstr>宋体</vt:lpstr>
      <vt:lpstr>Wingdings</vt:lpstr>
      <vt:lpstr>Wingdings</vt:lpstr>
      <vt:lpstr>苹方-简</vt:lpstr>
      <vt:lpstr>微软雅黑</vt:lpstr>
      <vt:lpstr>汉仪旗黑</vt:lpstr>
      <vt:lpstr>宋体</vt:lpstr>
      <vt:lpstr>Arial Unicode MS</vt:lpstr>
      <vt:lpstr>汉仪书宋二KW</vt:lpstr>
      <vt:lpstr>WPS</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宁静致远</cp:lastModifiedBy>
  <cp:revision>164</cp:revision>
  <dcterms:created xsi:type="dcterms:W3CDTF">2026-10-12T06:16:45Z</dcterms:created>
  <dcterms:modified xsi:type="dcterms:W3CDTF">2026-10-12T06:16:45Z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2052-12.1.25867.25867</vt:lpwstr>
  </property>
  <property fmtid="{D5CDD505-2E9C-101B-9397-08002B2CF9AE}" pid="3" name="ICV">
    <vt:lpwstr>145676D6DEEEC818F87ACC6AC2A45120_41</vt:lpwstr>
  </property>
</Properties>
</file>